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77156" autoAdjust="0"/>
  </p:normalViewPr>
  <p:slideViewPr>
    <p:cSldViewPr snapToGrid="0">
      <p:cViewPr varScale="1">
        <p:scale>
          <a:sx n="93" d="100"/>
          <a:sy n="93" d="100"/>
        </p:scale>
        <p:origin x="86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01.09.2024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a model twice the same question, you may get different answers.</a:t>
            </a:r>
          </a:p>
          <a:p>
            <a:r>
              <a:rPr lang="en-US" dirty="0"/>
              <a:t>And both maybe correct.</a:t>
            </a:r>
          </a:p>
          <a:p>
            <a:r>
              <a:rPr lang="en-US" dirty="0"/>
              <a:t>Thus we can’t use equality to compare text answers.</a:t>
            </a:r>
          </a:p>
          <a:p>
            <a:r>
              <a:rPr lang="en-US" dirty="0"/>
              <a:t>Unit testing, detecting regressions or debugging may get quite painful.</a:t>
            </a:r>
          </a:p>
          <a:p>
            <a:r>
              <a:rPr lang="en-US" dirty="0"/>
              <a:t>Of course if your model has a categorical output – like in a sentiment analysis – then you’re fine.</a:t>
            </a:r>
          </a:p>
          <a:p>
            <a:endParaRPr lang="en-US" dirty="0"/>
          </a:p>
          <a:p>
            <a:r>
              <a:rPr lang="en-US" dirty="0"/>
              <a:t>Models are update frequently – or they come in different sizes, just like we did with </a:t>
            </a:r>
            <a:r>
              <a:rPr lang="en-US" dirty="0" err="1"/>
              <a:t>quantisation</a:t>
            </a:r>
            <a:r>
              <a:rPr lang="en-US" dirty="0"/>
              <a:t>.</a:t>
            </a:r>
          </a:p>
          <a:p>
            <a:r>
              <a:rPr lang="en-US" dirty="0"/>
              <a:t>Comparing the impact of different model on our system becomes a real headache.</a:t>
            </a:r>
          </a:p>
          <a:p>
            <a:endParaRPr lang="en-US" dirty="0"/>
          </a:p>
          <a:p>
            <a:r>
              <a:rPr lang="en-US" dirty="0"/>
              <a:t>A good but expensive way is to ask humans to evaluate the answers.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301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5946" y="216902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Prompt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an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of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0933" y="220980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A5515-6AE8-AB3A-7A68-8E293B0D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2081" y="2222422"/>
            <a:ext cx="2003854" cy="20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5469" y="2041018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4468</Words>
  <Application>Microsoft Office PowerPoint</Application>
  <PresentationFormat>Widescreen</PresentationFormat>
  <Paragraphs>651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102</cp:revision>
  <dcterms:created xsi:type="dcterms:W3CDTF">2019-10-15T07:31:09Z</dcterms:created>
  <dcterms:modified xsi:type="dcterms:W3CDTF">2024-09-01T08:45:58Z</dcterms:modified>
</cp:coreProperties>
</file>